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0" r:id="rId5"/>
    <p:sldId id="268" r:id="rId6"/>
    <p:sldId id="264" r:id="rId7"/>
    <p:sldId id="261" r:id="rId8"/>
    <p:sldId id="272" r:id="rId9"/>
    <p:sldId id="275" r:id="rId10"/>
    <p:sldId id="277" r:id="rId11"/>
    <p:sldId id="273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66E0D-E608-4C30-B733-243D939C3E97}" type="datetimeFigureOut">
              <a:rPr lang="ru-RU" smtClean="0"/>
              <a:pPr/>
              <a:t>18.06.2023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D35F0-A14B-449A-9DFD-6C27E92169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WhatsApp%20Video%202022-11-15%20at%2018.59.06.mp4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9" name="Picture 3" descr="C:\Users\ТОЧКА РОСТА\Downloads\ТОНЯФОТО.jpg"/>
          <p:cNvPicPr>
            <a:picLocks noChangeAspect="1" noChangeArrowheads="1"/>
          </p:cNvPicPr>
          <p:nvPr/>
        </p:nvPicPr>
        <p:blipFill>
          <a:blip r:embed="rId3"/>
          <a:srcRect l="15336" t="11932" r="13095" b="16477"/>
          <a:stretch>
            <a:fillRect/>
          </a:stretch>
        </p:blipFill>
        <p:spPr bwMode="auto">
          <a:xfrm>
            <a:off x="1142976" y="1500174"/>
            <a:ext cx="3000396" cy="45005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29124" y="2285992"/>
            <a:ext cx="4714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Савлаева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Антонина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Васильевна</a:t>
            </a:r>
          </a:p>
          <a:p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№3  г. Алагира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43240" y="6143644"/>
            <a:ext cx="60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Алагир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2023г.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пеликан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826" y="0"/>
            <a:ext cx="2643174" cy="214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8586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00098" y="1000108"/>
            <a:ext cx="964409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071670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Тест   струпа</a:t>
            </a:r>
            <a:endParaRPr lang="ru-RU" sz="36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3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85918" y="642918"/>
            <a:ext cx="3012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НЕЙРОГИМНАСТИКА</a:t>
            </a:r>
          </a:p>
          <a:p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WhatsApp Video 2022-11-15 at 18.59.0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42976" y="1000108"/>
            <a:ext cx="6429420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214346" y="-214338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07109" y="1107281"/>
            <a:ext cx="492922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Windows\system32\config\systemprofile\Desktop\4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714356"/>
            <a:ext cx="3286116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42976" y="2857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РЕЗУЛЬТАТИВНОСТЬ ИСПОЛЬЗОВАНИЯ ПРЕДСТАВЛЕННЫХ МЕТОДОВ И ТЕХНОЛОГИЙ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8586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285860"/>
            <a:ext cx="635798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8662" y="785794"/>
            <a:ext cx="678661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Методическая мастерская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 smtClean="0">
                <a:solidFill>
                  <a:schemeClr val="accent2"/>
                </a:solidFill>
              </a:rPr>
              <a:t> : </a:t>
            </a:r>
            <a:endParaRPr lang="ru-RU" sz="24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«Развитие читательской грамотности учащихся начальной школы , как одного из компонентов  функциональной  </a:t>
            </a:r>
          </a:p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рамотности ».</a:t>
            </a:r>
          </a:p>
          <a:p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928661" y="1142984"/>
            <a:ext cx="70723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Цель: изучить методы , приемы и технологии работы, используемые при  формировании   читательской грамотности у  учащихся начальной школы.</a:t>
            </a:r>
            <a:endParaRPr lang="ru-RU" sz="32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000504"/>
            <a:ext cx="65923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«Чтение- вот лучшее учение»</a:t>
            </a:r>
          </a:p>
          <a:p>
            <a:pPr algn="ctr"/>
            <a:r>
              <a:rPr lang="ru-RU" sz="4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А.С.Пушкин.</a:t>
            </a:r>
            <a:endParaRPr lang="ru-RU" sz="40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8660" y="1357298"/>
            <a:ext cx="442915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357298"/>
            <a:ext cx="464347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14282" y="0"/>
            <a:ext cx="89734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Проведение совместных   мероприятий с детской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библиотекой,посещение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музеев,музейно-выставочных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комплексов,участие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в мероприятиях.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Проведение классных часов в рамках программы «Разговор о важном».</a:t>
            </a:r>
          </a:p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Книжкина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неделя»,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флешмобы,акции,фестивали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)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D:\вся моя работа\все Антонина\ФОТО\запов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3857628"/>
            <a:ext cx="4714908" cy="2714644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28660" y="3929066"/>
            <a:ext cx="442915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785794"/>
            <a:ext cx="514353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44" y="142853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Проведение открытых уроков и  мероприятий , посвященных Великой Отечественной войне.</a:t>
            </a:r>
          </a:p>
        </p:txBody>
      </p:sp>
      <p:pic>
        <p:nvPicPr>
          <p:cNvPr id="12" name="Рисунок 11" descr="я с книгой памяти)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42974" y="3714752"/>
            <a:ext cx="5123380" cy="3143248"/>
          </a:xfrm>
          <a:prstGeom prst="rect">
            <a:avLst/>
          </a:prstGeom>
        </p:spPr>
      </p:pic>
      <p:pic>
        <p:nvPicPr>
          <p:cNvPr id="13" name="Рисунок 12" descr="деду Халлаев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785794"/>
            <a:ext cx="4143404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357222" y="1"/>
            <a:ext cx="885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397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Наши индивидуальные и коллективные проекты и исследования стали призерами и победителями районных ,республиканских и региональных конкурсов, научно-практических конференций. </a:t>
            </a:r>
            <a:endParaRPr lang="ru-RU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наш теат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1536" y="1142984"/>
            <a:ext cx="5072098" cy="5715016"/>
          </a:xfrm>
          <a:prstGeom prst="rect">
            <a:avLst/>
          </a:prstGeom>
        </p:spPr>
      </p:pic>
      <p:pic>
        <p:nvPicPr>
          <p:cNvPr id="12" name="Picture 2" descr="C:\Documents and Settings\Аланка\Рабочий стол\ВОВА 1\DSC007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357686" y="1142984"/>
            <a:ext cx="4786314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blob:https://web.whatsapp.com/76c5a88a-fdda-4c64-bdcd-63db754645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blob:https://web.whatsapp.com/76c5a88a-fdda-4c64-bdcd-63db7546458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42862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0"/>
            <a:ext cx="5500694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3357562"/>
            <a:ext cx="5500694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AutoShape 2" descr="blob:https://web.whatsapp.com/29b413de-9ebb-4ce3-96fd-c11dc9aff2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blob:https://web.whatsapp.com/29b413de-9ebb-4ce3-96fd-c11dc9aff29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Picture 4" descr="https://images.inteltoys.ru/600x600/products/2020/07/33875/33875-1011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0"/>
            <a:ext cx="4714868" cy="6500834"/>
          </a:xfrm>
          <a:prstGeom prst="rect">
            <a:avLst/>
          </a:prstGeom>
          <a:noFill/>
        </p:spPr>
      </p:pic>
      <p:pic>
        <p:nvPicPr>
          <p:cNvPr id="14" name="Picture 2" descr="https://autogear.ru/misc/i/gallery/2376/3666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500098" y="642918"/>
            <a:ext cx="4857784" cy="5934075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00034" y="214290"/>
            <a:ext cx="2571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Таблица </a:t>
            </a:r>
            <a:r>
              <a:rPr lang="ru-RU" sz="2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Шульте</a:t>
            </a:r>
            <a:endParaRPr lang="ru-RU" sz="2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rostim.com/wp-content/uploads/2021/03/image003-39.jpg"/>
          <p:cNvPicPr>
            <a:picLocks noChangeAspect="1" noChangeArrowheads="1"/>
          </p:cNvPicPr>
          <p:nvPr/>
        </p:nvPicPr>
        <p:blipFill>
          <a:blip r:embed="rId2"/>
          <a:srcRect l="5000"/>
          <a:stretch>
            <a:fillRect/>
          </a:stretch>
        </p:blipFill>
        <p:spPr bwMode="auto">
          <a:xfrm>
            <a:off x="-642974" y="0"/>
            <a:ext cx="9786974" cy="6858000"/>
          </a:xfrm>
          <a:prstGeom prst="rect">
            <a:avLst/>
          </a:prstGeom>
          <a:noFill/>
        </p:spPr>
      </p:pic>
      <p:sp>
        <p:nvSpPr>
          <p:cNvPr id="3074" name="AutoShape 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0" name="AutoShape 8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2" name="AutoShape 10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blob:https://web.whatsapp.com/a9316c76-1cb5-453b-85f2-98709100038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1285860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ladycase.ru/wp-content/uploads/2021/08/alfavi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42974" y="0"/>
            <a:ext cx="4786346" cy="6858000"/>
          </a:xfrm>
          <a:prstGeom prst="rect">
            <a:avLst/>
          </a:prstGeom>
          <a:noFill/>
        </p:spPr>
      </p:pic>
      <p:pic>
        <p:nvPicPr>
          <p:cNvPr id="15" name="Picture 2" descr="https://s0.slide-share.ru/s_slide/f60006090213225866fac9351941b44d/8eaeec35-9f2c-4331-840f-63be54f17ed6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857232"/>
            <a:ext cx="5000628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141</Words>
  <Application>Microsoft Office PowerPoint</Application>
  <PresentationFormat>Экран (4:3)</PresentationFormat>
  <Paragraphs>25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39</cp:revision>
  <dcterms:created xsi:type="dcterms:W3CDTF">2023-02-27T18:46:37Z</dcterms:created>
  <dcterms:modified xsi:type="dcterms:W3CDTF">2023-06-18T14:42:05Z</dcterms:modified>
</cp:coreProperties>
</file>